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7" d="100"/>
          <a:sy n="117" d="100"/>
        </p:scale>
        <p:origin x="46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Budget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F26522"/>
              </a:solidFill>
              <a:ln w="25400" cap="flat">
                <a:solidFill>
                  <a:srgbClr val="0A0A0A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9047-4BBA-8EAD-F762CC38D233}"/>
              </c:ext>
            </c:extLst>
          </c:dPt>
          <c:dPt>
            <c:idx val="1"/>
            <c:bubble3D val="0"/>
            <c:spPr>
              <a:solidFill>
                <a:srgbClr val="FF8A4C"/>
              </a:solidFill>
              <a:ln w="25400" cap="flat">
                <a:solidFill>
                  <a:srgbClr val="0A0A0A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9047-4BBA-8EAD-F762CC38D233}"/>
              </c:ext>
            </c:extLst>
          </c:dPt>
          <c:dPt>
            <c:idx val="2"/>
            <c:bubble3D val="0"/>
            <c:spPr>
              <a:solidFill>
                <a:srgbClr val="E85A1A"/>
              </a:solidFill>
              <a:ln w="25400" cap="flat">
                <a:solidFill>
                  <a:srgbClr val="0A0A0A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9047-4BBA-8EAD-F762CC38D233}"/>
              </c:ext>
            </c:extLst>
          </c:dPt>
          <c:dPt>
            <c:idx val="3"/>
            <c:bubble3D val="0"/>
            <c:spPr>
              <a:solidFill>
                <a:srgbClr val="D45212"/>
              </a:solidFill>
              <a:ln w="25400" cap="flat">
                <a:solidFill>
                  <a:srgbClr val="0A0A0A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9047-4BBA-8EAD-F762CC38D233}"/>
              </c:ext>
            </c:extLst>
          </c:dPt>
          <c:dPt>
            <c:idx val="4"/>
            <c:bubble3D val="0"/>
            <c:spPr>
              <a:solidFill>
                <a:srgbClr val="A84818"/>
              </a:solidFill>
              <a:ln w="25400" cap="flat">
                <a:solidFill>
                  <a:srgbClr val="0A0A0A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9047-4BBA-8EAD-F762CC38D233}"/>
              </c:ext>
            </c:extLst>
          </c:dPt>
          <c:dPt>
            <c:idx val="5"/>
            <c:bubble3D val="0"/>
            <c:spPr>
              <a:solidFill>
                <a:srgbClr val="7A3A14"/>
              </a:solidFill>
              <a:ln w="25400" cap="flat">
                <a:solidFill>
                  <a:srgbClr val="0A0A0A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9047-4BBA-8EAD-F762CC38D233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47-4BBA-8EAD-F762CC38D233}"/>
                </c:ext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047-4BBA-8EAD-F762CC38D233}"/>
                </c:ext>
              </c:extLst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047-4BBA-8EAD-F762CC38D233}"/>
                </c:ext>
              </c:extLst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047-4BBA-8EAD-F762CC38D233}"/>
                </c:ext>
              </c:extLst>
            </c:dLbl>
            <c:dLbl>
              <c:idx val="4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047-4BBA-8EAD-F762CC38D233}"/>
                </c:ext>
              </c:extLst>
            </c:dLbl>
            <c:dLbl>
              <c:idx val="5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047-4BBA-8EAD-F762CC38D233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Venue &amp; AV</c:v>
                </c:pt>
                <c:pt idx="1">
                  <c:v>Catering</c:v>
                </c:pt>
                <c:pt idx="2">
                  <c:v>Branding</c:v>
                </c:pt>
                <c:pt idx="3">
                  <c:v>Media</c:v>
                </c:pt>
                <c:pt idx="4">
                  <c:v>Ops &amp; Team</c:v>
                </c:pt>
                <c:pt idx="5">
                  <c:v>Contingency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550000</c:v>
                </c:pt>
                <c:pt idx="1">
                  <c:v>500000</c:v>
                </c:pt>
                <c:pt idx="2">
                  <c:v>375000</c:v>
                </c:pt>
                <c:pt idx="3">
                  <c:v>300000</c:v>
                </c:pt>
                <c:pt idx="4">
                  <c:v>310000</c:v>
                </c:pt>
                <c:pt idx="5">
                  <c:v>150000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047-4BBA-8EAD-F762CC38D2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48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0A0A0A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Amount</c:v>
                </c:pt>
              </c:strCache>
            </c:strRef>
          </c:tx>
          <c:spPr>
            <a:solidFill>
              <a:srgbClr val="F26522"/>
            </a:solidFill>
            <a:ln w="9525" cap="flat">
              <a:solidFill>
                <a:srgbClr val="0A0A0A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rgbClr val="FFFFFF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Venue &amp; AV</c:v>
                </c:pt>
                <c:pt idx="1">
                  <c:v>Catering</c:v>
                </c:pt>
                <c:pt idx="2">
                  <c:v>Branding</c:v>
                </c:pt>
                <c:pt idx="3">
                  <c:v>Media</c:v>
                </c:pt>
                <c:pt idx="4">
                  <c:v>Ops &amp; Team</c:v>
                </c:pt>
                <c:pt idx="5">
                  <c:v>Contingency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550000</c:v>
                </c:pt>
                <c:pt idx="1">
                  <c:v>500000</c:v>
                </c:pt>
                <c:pt idx="2">
                  <c:v>375000</c:v>
                </c:pt>
                <c:pt idx="3">
                  <c:v>300000</c:v>
                </c:pt>
                <c:pt idx="4">
                  <c:v>310000</c:v>
                </c:pt>
                <c:pt idx="5">
                  <c:v>150000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C6-48AC-AB7A-18D7183733E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1" i="0" u="none" strike="noStrike">
                <a:solidFill>
                  <a:srgbClr val="FFFFF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A8A8A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0A0A0A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032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A0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D:\dmsuk\Documents\CAMPUS CEO CONFERENCE\ccc2026.com\assets\hero-bg.jpg"/>
          <p:cNvPicPr>
            <a:picLocks noChangeAspect="1"/>
          </p:cNvPicPr>
          <p:nvPr/>
        </p:nvPicPr>
        <p:blipFill>
          <a:blip r:embed="rId3">
            <a:alphaModFix amt="55000"/>
          </a:blip>
          <a:stretch>
            <a:fillRect/>
          </a:stretch>
        </p:blipFill>
        <p:spPr>
          <a:xfrm>
            <a:off x="10324" y="0"/>
            <a:ext cx="9144000" cy="5143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0"/>
            <a:ext cx="10159264" cy="5143500"/>
          </a:xfrm>
          <a:prstGeom prst="rect">
            <a:avLst/>
          </a:prstGeom>
          <a:solidFill>
            <a:srgbClr val="0A0A0A">
              <a:alpha val="65000"/>
            </a:srgbClr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6" name="Shape 3"/>
          <p:cNvSpPr/>
          <p:nvPr/>
        </p:nvSpPr>
        <p:spPr>
          <a:xfrm>
            <a:off x="-1371600" y="-1097280"/>
            <a:ext cx="4114800" cy="3200400"/>
          </a:xfrm>
          <a:prstGeom prst="ellipse">
            <a:avLst/>
          </a:prstGeom>
          <a:solidFill>
            <a:srgbClr val="F26522">
              <a:alpha val="12000"/>
            </a:srgbClr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6858000" y="2926080"/>
            <a:ext cx="3657600" cy="3200400"/>
          </a:xfrm>
          <a:prstGeom prst="ellipse">
            <a:avLst/>
          </a:prstGeom>
          <a:solidFill>
            <a:srgbClr val="F26522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1" descr="D:\dmsuk\Documents\CAMPUS CEO CONFERENCE\ccc2026.com\assets\main-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365760"/>
            <a:ext cx="530352" cy="53035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188720" y="457200"/>
            <a:ext cx="4572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 CEO CONFERENCE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1188720" y="658368"/>
            <a:ext cx="4572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SPONSORSHIP 2026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502920" y="1417320"/>
            <a:ext cx="5943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 in the</a:t>
            </a:r>
            <a:endParaRPr lang="en-US" sz="4000" dirty="0"/>
          </a:p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generation</a:t>
            </a:r>
            <a:endParaRPr lang="en-US" sz="4000" dirty="0"/>
          </a:p>
        </p:txBody>
      </p:sp>
      <p:sp>
        <p:nvSpPr>
          <p:cNvPr id="14" name="Text 10"/>
          <p:cNvSpPr/>
          <p:nvPr/>
        </p:nvSpPr>
        <p:spPr>
          <a:xfrm>
            <a:off x="502920" y="28803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F265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build while you study</a:t>
            </a:r>
            <a:endParaRPr lang="en-US" sz="2200" dirty="0"/>
          </a:p>
        </p:txBody>
      </p:sp>
      <p:sp>
        <p:nvSpPr>
          <p:cNvPr id="15" name="Shape 11"/>
          <p:cNvSpPr/>
          <p:nvPr/>
        </p:nvSpPr>
        <p:spPr>
          <a:xfrm>
            <a:off x="502920" y="3520440"/>
            <a:ext cx="1874520" cy="384048"/>
          </a:xfrm>
          <a:prstGeom prst="roundRect">
            <a:avLst>
              <a:gd name="adj" fmla="val 47619"/>
            </a:avLst>
          </a:prstGeom>
          <a:solidFill>
            <a:srgbClr val="141414"/>
          </a:solidFill>
          <a:ln w="12700">
            <a:solidFill>
              <a:srgbClr val="3A3A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2"/>
          <p:cNvSpPr/>
          <p:nvPr/>
        </p:nvSpPr>
        <p:spPr>
          <a:xfrm>
            <a:off x="502920" y="3520440"/>
            <a:ext cx="1874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5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Aug 2026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2514600" y="3520440"/>
            <a:ext cx="1874520" cy="384048"/>
          </a:xfrm>
          <a:prstGeom prst="roundRect">
            <a:avLst>
              <a:gd name="adj" fmla="val 47619"/>
            </a:avLst>
          </a:prstGeom>
          <a:solidFill>
            <a:srgbClr val="141414"/>
          </a:solidFill>
          <a:ln w="12700">
            <a:solidFill>
              <a:srgbClr val="3A3A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4"/>
          <p:cNvSpPr/>
          <p:nvPr/>
        </p:nvSpPr>
        <p:spPr>
          <a:xfrm>
            <a:off x="2514600" y="3520440"/>
            <a:ext cx="1874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5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Abraka, Delta</a:t>
            </a:r>
            <a:endParaRPr lang="en-US" sz="1100" dirty="0"/>
          </a:p>
        </p:txBody>
      </p:sp>
      <p:sp>
        <p:nvSpPr>
          <p:cNvPr id="19" name="Shape 15"/>
          <p:cNvSpPr/>
          <p:nvPr/>
        </p:nvSpPr>
        <p:spPr>
          <a:xfrm>
            <a:off x="4526280" y="3520440"/>
            <a:ext cx="1874520" cy="384048"/>
          </a:xfrm>
          <a:prstGeom prst="roundRect">
            <a:avLst>
              <a:gd name="adj" fmla="val 47619"/>
            </a:avLst>
          </a:prstGeom>
          <a:solidFill>
            <a:srgbClr val="141414"/>
          </a:solidFill>
          <a:ln w="12700">
            <a:solidFill>
              <a:srgbClr val="3A3A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6"/>
          <p:cNvSpPr/>
          <p:nvPr/>
        </p:nvSpPr>
        <p:spPr>
          <a:xfrm>
            <a:off x="4526280" y="3520440"/>
            <a:ext cx="1874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5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~300 Founders</a:t>
            </a:r>
            <a:endParaRPr lang="en-US" sz="1100" dirty="0"/>
          </a:p>
        </p:txBody>
      </p:sp>
      <p:sp>
        <p:nvSpPr>
          <p:cNvPr id="21" name="Shape 17"/>
          <p:cNvSpPr/>
          <p:nvPr/>
        </p:nvSpPr>
        <p:spPr>
          <a:xfrm>
            <a:off x="6537960" y="3520440"/>
            <a:ext cx="1874520" cy="384048"/>
          </a:xfrm>
          <a:prstGeom prst="roundRect">
            <a:avLst>
              <a:gd name="adj" fmla="val 47619"/>
            </a:avLst>
          </a:prstGeom>
          <a:solidFill>
            <a:srgbClr val="141414"/>
          </a:solidFill>
          <a:ln w="12700">
            <a:solidFill>
              <a:srgbClr val="3A3A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8"/>
          <p:cNvSpPr/>
          <p:nvPr/>
        </p:nvSpPr>
        <p:spPr>
          <a:xfrm>
            <a:off x="6537960" y="3520440"/>
            <a:ext cx="1874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5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Speaker Package</a:t>
            </a:r>
            <a:endParaRPr lang="en-US" sz="1100" dirty="0"/>
          </a:p>
        </p:txBody>
      </p:sp>
      <p:sp>
        <p:nvSpPr>
          <p:cNvPr id="23" name="Text 19"/>
          <p:cNvSpPr/>
          <p:nvPr/>
        </p:nvSpPr>
        <p:spPr>
          <a:xfrm>
            <a:off x="502920" y="4206240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Presented by the Campus CEO Conference Organising Committee</a:t>
            </a:r>
            <a:endParaRPr lang="en-US" sz="1200" dirty="0"/>
          </a:p>
        </p:txBody>
      </p:sp>
      <p:pic>
        <p:nvPicPr>
          <p:cNvPr id="24" name="Image 2" descr="D:\dmsuk\Documents\CAMPUS CEO CONFERENCE\ccc2026.com\assets\brick.png"/>
          <p:cNvPicPr>
            <a:picLocks noChangeAspect="1"/>
          </p:cNvPicPr>
          <p:nvPr/>
        </p:nvPicPr>
        <p:blipFill>
          <a:blip r:embed="rId5">
            <a:alphaModFix amt="80000"/>
          </a:blip>
          <a:stretch>
            <a:fillRect/>
          </a:stretch>
        </p:blipFill>
        <p:spPr>
          <a:xfrm>
            <a:off x="6914044" y="1943100"/>
            <a:ext cx="2219632" cy="32003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A0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2743200" y="1828800"/>
            <a:ext cx="4572000" cy="3657600"/>
          </a:xfrm>
          <a:prstGeom prst="ellipse">
            <a:avLst/>
          </a:prstGeom>
          <a:solidFill>
            <a:srgbClr val="F26522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11480" y="201168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350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BRAND JOURNEY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11480" y="43891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· During · After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640080" y="2331720"/>
            <a:ext cx="7863840" cy="54864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280160" y="2176272"/>
            <a:ext cx="365760" cy="365760"/>
          </a:xfrm>
          <a:prstGeom prst="ellipse">
            <a:avLst/>
          </a:prstGeom>
          <a:solidFill>
            <a:srgbClr val="F26522"/>
          </a:solidFill>
          <a:ln w="381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640080" y="868680"/>
            <a:ext cx="1920240" cy="1097280"/>
          </a:xfrm>
          <a:prstGeom prst="roundRect">
            <a:avLst>
              <a:gd name="adj" fmla="val 8333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40080" y="868680"/>
            <a:ext cx="1920240" cy="64008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31520" y="1005840"/>
            <a:ext cx="1737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Jun–Jul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31520" y="1234440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Pre-launch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31520" y="1508760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Social, email &amp;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 posters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40080" y="2834640"/>
            <a:ext cx="1920240" cy="1280160"/>
          </a:xfrm>
          <a:prstGeom prst="roundRect">
            <a:avLst>
              <a:gd name="adj" fmla="val 7143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77240" y="3108960"/>
            <a:ext cx="1645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5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Announce your brand as sponsor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383280" y="2176272"/>
            <a:ext cx="365760" cy="365760"/>
          </a:xfrm>
          <a:prstGeom prst="ellipse">
            <a:avLst/>
          </a:prstGeom>
          <a:solidFill>
            <a:srgbClr val="F26522"/>
          </a:solidFill>
          <a:ln w="381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2743200" y="868680"/>
            <a:ext cx="1920240" cy="1097280"/>
          </a:xfrm>
          <a:prstGeom prst="roundRect">
            <a:avLst>
              <a:gd name="adj" fmla="val 8333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2743200" y="868680"/>
            <a:ext cx="1920240" cy="64008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2834640" y="1005840"/>
            <a:ext cx="1737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Aug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834640" y="1234440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2834640" y="1508760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Lock print &amp;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assets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2743200" y="2834640"/>
            <a:ext cx="1920240" cy="1280160"/>
          </a:xfrm>
          <a:prstGeom prst="roundRect">
            <a:avLst>
              <a:gd name="adj" fmla="val 7143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2880360" y="3108960"/>
            <a:ext cx="1645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5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Printed materials deadline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5486400" y="2176272"/>
            <a:ext cx="365760" cy="365760"/>
          </a:xfrm>
          <a:prstGeom prst="ellipse">
            <a:avLst/>
          </a:prstGeom>
          <a:solidFill>
            <a:srgbClr val="F26522"/>
          </a:solidFill>
          <a:ln w="381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4846320" y="868680"/>
            <a:ext cx="1920240" cy="1097280"/>
          </a:xfrm>
          <a:prstGeom prst="roundRect">
            <a:avLst>
              <a:gd name="adj" fmla="val 8333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4846320" y="868680"/>
            <a:ext cx="1920240" cy="64008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937760" y="1005840"/>
            <a:ext cx="1737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Aug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937760" y="1234440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Conference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4937760" y="1508760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Stage, signage &amp;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programme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4846320" y="2834640"/>
            <a:ext cx="1920240" cy="1280160"/>
          </a:xfrm>
          <a:prstGeom prst="roundRect">
            <a:avLst>
              <a:gd name="adj" fmla="val 7143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4983480" y="3108960"/>
            <a:ext cx="1645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5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recognition all day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7589520" y="2176272"/>
            <a:ext cx="365760" cy="365760"/>
          </a:xfrm>
          <a:prstGeom prst="ellipse">
            <a:avLst/>
          </a:prstGeom>
          <a:solidFill>
            <a:srgbClr val="F26522"/>
          </a:solidFill>
          <a:ln w="381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6949440" y="868680"/>
            <a:ext cx="1920240" cy="1097280"/>
          </a:xfrm>
          <a:prstGeom prst="roundRect">
            <a:avLst>
              <a:gd name="adj" fmla="val 8333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6949440" y="868680"/>
            <a:ext cx="1920240" cy="64008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7040880" y="1005840"/>
            <a:ext cx="17373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Aug+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7040880" y="1234440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Post-event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7040880" y="1508760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Recap, reel &amp;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thank-yous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6949440" y="2834640"/>
            <a:ext cx="1920240" cy="1280160"/>
          </a:xfrm>
          <a:prstGeom prst="roundRect">
            <a:avLst>
              <a:gd name="adj" fmla="val 7143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7086600" y="3108960"/>
            <a:ext cx="1645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5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 of 300+ reached again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0" y="4800600"/>
            <a:ext cx="9144000" cy="27432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2" name="Image 0" descr="D:\dmsuk\Documents\CAMPUS CEO CONFERENCE\ccc2026.com\assets\main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32" y="4871139"/>
            <a:ext cx="219456" cy="219456"/>
          </a:xfrm>
          <a:prstGeom prst="rect">
            <a:avLst/>
          </a:prstGeom>
        </p:spPr>
      </p:pic>
      <p:sp>
        <p:nvSpPr>
          <p:cNvPr id="43" name="Text 40"/>
          <p:cNvSpPr/>
          <p:nvPr/>
        </p:nvSpPr>
        <p:spPr>
          <a:xfrm>
            <a:off x="548640" y="486460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 CEO Conference 2026  ·  build while you study  ·  ccc2026.com</a:t>
            </a:r>
            <a:endParaRPr lang="en-US" sz="1000" dirty="0"/>
          </a:p>
        </p:txBody>
      </p:sp>
      <p:sp>
        <p:nvSpPr>
          <p:cNvPr id="44" name="Text 41"/>
          <p:cNvSpPr/>
          <p:nvPr/>
        </p:nvSpPr>
        <p:spPr>
          <a:xfrm>
            <a:off x="7498080" y="4864608"/>
            <a:ext cx="1371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 /  11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A0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D:\dmsuk\Documents\CAMPUS CEO CONFERENCE\ccc2026.com\assets\hero-bg.jpg"/>
          <p:cNvPicPr>
            <a:picLocks noChangeAspect="1"/>
          </p:cNvPicPr>
          <p:nvPr/>
        </p:nvPicPr>
        <p:blipFill>
          <a:blip r:embed="rId3">
            <a:alphaModFix amt="4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A0A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-914400" y="-914400"/>
            <a:ext cx="3657600" cy="3200400"/>
          </a:xfrm>
          <a:prstGeom prst="ellipse">
            <a:avLst/>
          </a:prstGeom>
          <a:solidFill>
            <a:srgbClr val="F26522">
              <a:alpha val="1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400800" y="2743200"/>
            <a:ext cx="3657600" cy="3200400"/>
          </a:xfrm>
          <a:prstGeom prst="ellipse">
            <a:avLst/>
          </a:prstGeom>
          <a:solidFill>
            <a:srgbClr val="F26522">
              <a:alpha val="1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D:\dmsuk\Documents\CAMPUS CEO CONFERENCE\ccc2026.com\assets\main-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365760"/>
            <a:ext cx="502920" cy="5029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143000" y="47548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BUILD TOGETHER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502920" y="109728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 to sponsor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collaborate?</a:t>
            </a:r>
            <a:endParaRPr lang="en-US" sz="3600" dirty="0"/>
          </a:p>
        </p:txBody>
      </p:sp>
      <p:sp>
        <p:nvSpPr>
          <p:cNvPr id="12" name="Text 8"/>
          <p:cNvSpPr/>
          <p:nvPr/>
        </p:nvSpPr>
        <p:spPr>
          <a:xfrm>
            <a:off x="502920" y="22860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F2652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build while you study</a:t>
            </a:r>
            <a:endParaRPr lang="en-US" sz="1800" dirty="0"/>
          </a:p>
        </p:txBody>
      </p:sp>
      <p:sp>
        <p:nvSpPr>
          <p:cNvPr id="13" name="Shape 9"/>
          <p:cNvSpPr/>
          <p:nvPr/>
        </p:nvSpPr>
        <p:spPr>
          <a:xfrm>
            <a:off x="502920" y="2834640"/>
            <a:ext cx="2651760" cy="640080"/>
          </a:xfrm>
          <a:prstGeom prst="roundRect">
            <a:avLst>
              <a:gd name="adj" fmla="val 14286"/>
            </a:avLst>
          </a:prstGeom>
          <a:solidFill>
            <a:srgbClr val="141414"/>
          </a:solidFill>
          <a:ln w="12700">
            <a:solidFill>
              <a:srgbClr val="3A3A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640080" y="2971800"/>
            <a:ext cx="365760" cy="365760"/>
          </a:xfrm>
          <a:prstGeom prst="ellipse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/>
          <p:nvPr/>
        </p:nvSpPr>
        <p:spPr>
          <a:xfrm>
            <a:off x="640080" y="29718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16" name="Text 12"/>
          <p:cNvSpPr/>
          <p:nvPr/>
        </p:nvSpPr>
        <p:spPr>
          <a:xfrm>
            <a:off x="1143000" y="29718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package</a:t>
            </a:r>
            <a:endParaRPr lang="en-US" sz="1400" dirty="0"/>
          </a:p>
        </p:txBody>
      </p:sp>
      <p:sp>
        <p:nvSpPr>
          <p:cNvPr id="17" name="Shape 13"/>
          <p:cNvSpPr/>
          <p:nvPr/>
        </p:nvSpPr>
        <p:spPr>
          <a:xfrm>
            <a:off x="3291840" y="2834640"/>
            <a:ext cx="2651760" cy="640080"/>
          </a:xfrm>
          <a:prstGeom prst="roundRect">
            <a:avLst>
              <a:gd name="adj" fmla="val 14286"/>
            </a:avLst>
          </a:prstGeom>
          <a:solidFill>
            <a:srgbClr val="141414"/>
          </a:solidFill>
          <a:ln w="12700">
            <a:solidFill>
              <a:srgbClr val="3A3A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3429000" y="2971800"/>
            <a:ext cx="365760" cy="365760"/>
          </a:xfrm>
          <a:prstGeom prst="ellipse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3429000" y="29718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20" name="Text 16"/>
          <p:cNvSpPr/>
          <p:nvPr/>
        </p:nvSpPr>
        <p:spPr>
          <a:xfrm>
            <a:off x="3931920" y="29718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by 4 Aug</a:t>
            </a:r>
            <a:endParaRPr lang="en-US" sz="1400" dirty="0"/>
          </a:p>
        </p:txBody>
      </p:sp>
      <p:sp>
        <p:nvSpPr>
          <p:cNvPr id="21" name="Shape 17"/>
          <p:cNvSpPr/>
          <p:nvPr/>
        </p:nvSpPr>
        <p:spPr>
          <a:xfrm>
            <a:off x="6080760" y="2834640"/>
            <a:ext cx="2651760" cy="640080"/>
          </a:xfrm>
          <a:prstGeom prst="roundRect">
            <a:avLst>
              <a:gd name="adj" fmla="val 14286"/>
            </a:avLst>
          </a:prstGeom>
          <a:solidFill>
            <a:srgbClr val="141414"/>
          </a:solidFill>
          <a:ln w="12700">
            <a:solidFill>
              <a:srgbClr val="3A3A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18"/>
          <p:cNvSpPr/>
          <p:nvPr/>
        </p:nvSpPr>
        <p:spPr>
          <a:xfrm>
            <a:off x="6217920" y="2971800"/>
            <a:ext cx="365760" cy="365760"/>
          </a:xfrm>
          <a:prstGeom prst="ellipse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19"/>
          <p:cNvSpPr/>
          <p:nvPr/>
        </p:nvSpPr>
        <p:spPr>
          <a:xfrm>
            <a:off x="6217920" y="29718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24" name="Text 20"/>
          <p:cNvSpPr/>
          <p:nvPr/>
        </p:nvSpPr>
        <p:spPr>
          <a:xfrm>
            <a:off x="6720840" y="29718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 the team</a:t>
            </a:r>
            <a:endParaRPr lang="en-US" sz="1400" dirty="0"/>
          </a:p>
        </p:txBody>
      </p:sp>
      <p:sp>
        <p:nvSpPr>
          <p:cNvPr id="25" name="Text 21"/>
          <p:cNvSpPr/>
          <p:nvPr/>
        </p:nvSpPr>
        <p:spPr>
          <a:xfrm>
            <a:off x="502920" y="37490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campusceoconference@gmail.com</a:t>
            </a:r>
            <a:endParaRPr lang="en-US" sz="1800" dirty="0"/>
          </a:p>
        </p:txBody>
      </p:sp>
      <p:sp>
        <p:nvSpPr>
          <p:cNvPr id="26" name="Text 22"/>
          <p:cNvSpPr/>
          <p:nvPr/>
        </p:nvSpPr>
        <p:spPr>
          <a:xfrm>
            <a:off x="502920" y="4114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0703 970 7488  ·  0813 854 0184  ·  ccc2026.com  ·  @campus_ceo_conference</a:t>
            </a:r>
            <a:endParaRPr lang="en-US" sz="1300" dirty="0"/>
          </a:p>
        </p:txBody>
      </p:sp>
      <p:sp>
        <p:nvSpPr>
          <p:cNvPr id="27" name="Text 23"/>
          <p:cNvSpPr/>
          <p:nvPr/>
        </p:nvSpPr>
        <p:spPr>
          <a:xfrm>
            <a:off x="502920" y="448056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Tickets on Selar · Saturday 15 August 2026 · Abraka, Delta State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A0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6400800" y="-914400"/>
            <a:ext cx="3657600" cy="2743200"/>
          </a:xfrm>
          <a:prstGeom prst="ellipse">
            <a:avLst/>
          </a:prstGeom>
          <a:solidFill>
            <a:srgbClr val="F26522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256032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350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THE EVENT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502920"/>
            <a:ext cx="5120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than a conference.</a:t>
            </a:r>
            <a:endParaRPr lang="en-US" sz="2600" dirty="0"/>
          </a:p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campus movement.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57200" y="1508760"/>
            <a:ext cx="5029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 CEO Conference connects student founders with practical business knowledge, mentorship, and networks — so they can build successful ventures while maintaining academic excellence.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457200" y="2560320"/>
            <a:ext cx="1188720" cy="1417320"/>
          </a:xfrm>
          <a:prstGeom prst="roundRect">
            <a:avLst>
              <a:gd name="adj" fmla="val 7692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57200" y="2560320"/>
            <a:ext cx="1188720" cy="64008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530352" y="2788920"/>
            <a:ext cx="104241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265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Aug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530352" y="3337560"/>
            <a:ext cx="104241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Conference Day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737360" y="2560320"/>
            <a:ext cx="1188720" cy="1417320"/>
          </a:xfrm>
          <a:prstGeom prst="roundRect">
            <a:avLst>
              <a:gd name="adj" fmla="val 7692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1737360" y="2560320"/>
            <a:ext cx="1188720" cy="64008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1810512" y="2788920"/>
            <a:ext cx="104241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265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~300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1810512" y="3337560"/>
            <a:ext cx="104241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 Founders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3017520" y="2560320"/>
            <a:ext cx="1188720" cy="1417320"/>
          </a:xfrm>
          <a:prstGeom prst="roundRect">
            <a:avLst>
              <a:gd name="adj" fmla="val 7692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3017520" y="2560320"/>
            <a:ext cx="1188720" cy="64008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3090672" y="2788920"/>
            <a:ext cx="104241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265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Abraka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3090672" y="3337560"/>
            <a:ext cx="104241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Delta State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4297680" y="2560320"/>
            <a:ext cx="1188720" cy="1417320"/>
          </a:xfrm>
          <a:prstGeom prst="roundRect">
            <a:avLst>
              <a:gd name="adj" fmla="val 7692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4297680" y="2560320"/>
            <a:ext cx="1188720" cy="64008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4370832" y="2788920"/>
            <a:ext cx="104241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265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Day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4370832" y="3337560"/>
            <a:ext cx="104241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Keynotes · Panels · Pitch</a:t>
            </a:r>
            <a:endParaRPr lang="en-US" sz="1100" dirty="0"/>
          </a:p>
        </p:txBody>
      </p:sp>
      <p:sp>
        <p:nvSpPr>
          <p:cNvPr id="26" name="Shape 23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Shape 24"/>
          <p:cNvSpPr/>
          <p:nvPr/>
        </p:nvSpPr>
        <p:spPr>
          <a:xfrm>
            <a:off x="0" y="4800600"/>
            <a:ext cx="9144000" cy="27432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8" name="Image 1" descr="D:\dmsuk\Documents\CAMPUS CEO CONFERENCE\ccc2026.com\assets\main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32" y="4864608"/>
            <a:ext cx="219456" cy="219456"/>
          </a:xfrm>
          <a:prstGeom prst="rect">
            <a:avLst/>
          </a:prstGeom>
        </p:spPr>
      </p:pic>
      <p:sp>
        <p:nvSpPr>
          <p:cNvPr id="29" name="Text 25"/>
          <p:cNvSpPr/>
          <p:nvPr/>
        </p:nvSpPr>
        <p:spPr>
          <a:xfrm>
            <a:off x="548640" y="486460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 CEO Conference 2026  ·  build while you study  ·  ccc2026.com</a:t>
            </a:r>
            <a:endParaRPr lang="en-US" sz="1000" dirty="0"/>
          </a:p>
        </p:txBody>
      </p:sp>
      <p:sp>
        <p:nvSpPr>
          <p:cNvPr id="30" name="Text 26"/>
          <p:cNvSpPr/>
          <p:nvPr/>
        </p:nvSpPr>
        <p:spPr>
          <a:xfrm>
            <a:off x="7498080" y="4864608"/>
            <a:ext cx="1371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 /  11</a:t>
            </a:r>
            <a:endParaRPr lang="en-US" sz="1000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C8A9BF4B-02D9-26D8-D40D-442A11C2F62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919" t="16421" r="14128" b="25986"/>
          <a:stretch>
            <a:fillRect/>
          </a:stretch>
        </p:blipFill>
        <p:spPr>
          <a:xfrm>
            <a:off x="5833872" y="385644"/>
            <a:ext cx="2990088" cy="3215130"/>
          </a:xfrm>
          <a:prstGeom prst="rect">
            <a:avLst/>
          </a:prstGeom>
        </p:spPr>
      </p:pic>
      <p:sp>
        <p:nvSpPr>
          <p:cNvPr id="8" name="Shape 6"/>
          <p:cNvSpPr/>
          <p:nvPr/>
        </p:nvSpPr>
        <p:spPr>
          <a:xfrm>
            <a:off x="5815587" y="354654"/>
            <a:ext cx="3017520" cy="3246120"/>
          </a:xfrm>
          <a:prstGeom prst="roundRect">
            <a:avLst>
              <a:gd name="adj" fmla="val 3203"/>
            </a:avLst>
          </a:prstGeom>
          <a:noFill/>
          <a:ln w="50800">
            <a:solidFill>
              <a:srgbClr val="F26522"/>
            </a:solidFill>
            <a:prstDash val="solid"/>
          </a:ln>
          <a:effectLst>
            <a:glow>
              <a:schemeClr val="accent1">
                <a:alpha val="40000"/>
              </a:schemeClr>
            </a:glow>
            <a:softEdge rad="0"/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A0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-1828800" y="2743200"/>
            <a:ext cx="3657600" cy="3657600"/>
          </a:xfrm>
          <a:prstGeom prst="ellipse">
            <a:avLst/>
          </a:prstGeom>
          <a:solidFill>
            <a:srgbClr val="F26522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11480" y="201168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350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PARTNER WITH US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11480" y="438912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brand. Their breakthrough.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365760" y="1005840"/>
            <a:ext cx="2743200" cy="155448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365760" y="1005840"/>
            <a:ext cx="73152" cy="1554480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94360" y="1170432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265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594360" y="1508760"/>
            <a:ext cx="2331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Reach student founders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94360" y="187452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Visibility among aspiring entrepreneurs and young leaders across Abraka.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246120" y="1005840"/>
            <a:ext cx="2743200" cy="155448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246120" y="1005840"/>
            <a:ext cx="73152" cy="1554480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474720" y="1170432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265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474720" y="1508760"/>
            <a:ext cx="2331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CSR that lands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3474720" y="187452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real investment in youth education and entrepreneurship.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126480" y="1005840"/>
            <a:ext cx="2743200" cy="155448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6126480" y="1005840"/>
            <a:ext cx="73152" cy="1554480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355080" y="1170432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265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6355080" y="1508760"/>
            <a:ext cx="2331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Campus loyalty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355080" y="187452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 early — before they become lifelong customers and partners.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365760" y="2697480"/>
            <a:ext cx="2743200" cy="155448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365760" y="2697480"/>
            <a:ext cx="73152" cy="1554480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594360" y="2862072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265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94360" y="3200400"/>
            <a:ext cx="2331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 access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594360" y="356616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speakers, panelists, attendees, and the local business ecosystem.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3246120" y="2697480"/>
            <a:ext cx="2743200" cy="155448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3246120" y="2697480"/>
            <a:ext cx="73152" cy="1554480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3474720" y="2862072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265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3474720" y="3200400"/>
            <a:ext cx="2331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 lift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3474720" y="356616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 and post-event features on Instagram, YouTube, and campus channels.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6126480" y="2697480"/>
            <a:ext cx="2743200" cy="155448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6126480" y="2697480"/>
            <a:ext cx="73152" cy="1554480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6355080" y="2862072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265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800" dirty="0"/>
          </a:p>
        </p:txBody>
      </p:sp>
      <p:sp>
        <p:nvSpPr>
          <p:cNvPr id="35" name="Text 33"/>
          <p:cNvSpPr/>
          <p:nvPr/>
        </p:nvSpPr>
        <p:spPr>
          <a:xfrm>
            <a:off x="6355080" y="3200400"/>
            <a:ext cx="2331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 spend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6355080" y="356616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naira mapped to delivery — venue, catering, branding, media, ops.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0" y="4800600"/>
            <a:ext cx="9144000" cy="27432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9" name="Image 0" descr="D:\dmsuk\Documents\CAMPUS CEO CONFERENCE\ccc2026.com\assets\main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32" y="4864608"/>
            <a:ext cx="219456" cy="219456"/>
          </a:xfrm>
          <a:prstGeom prst="rect">
            <a:avLst/>
          </a:prstGeom>
        </p:spPr>
      </p:pic>
      <p:sp>
        <p:nvSpPr>
          <p:cNvPr id="40" name="Text 37"/>
          <p:cNvSpPr/>
          <p:nvPr/>
        </p:nvSpPr>
        <p:spPr>
          <a:xfrm>
            <a:off x="548640" y="486460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 CEO Conference 2026  ·  build while you study  ·  ccc2026.com</a:t>
            </a:r>
            <a:endParaRPr lang="en-US" sz="1000" dirty="0"/>
          </a:p>
        </p:txBody>
      </p:sp>
      <p:sp>
        <p:nvSpPr>
          <p:cNvPr id="41" name="Text 38"/>
          <p:cNvSpPr/>
          <p:nvPr/>
        </p:nvSpPr>
        <p:spPr>
          <a:xfrm>
            <a:off x="7498080" y="4864608"/>
            <a:ext cx="1371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 /  11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A0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3108960" cy="5143500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D:\dmsuk\Documents\CAMPUS CEO CONFERENCE\ccc2026.com\assets\brick.png"/>
          <p:cNvPicPr>
            <a:picLocks noChangeAspect="1"/>
          </p:cNvPicPr>
          <p:nvPr/>
        </p:nvPicPr>
        <p:blipFill>
          <a:blip r:embed="rId3">
            <a:alphaModFix amt="65000"/>
          </a:blip>
          <a:stretch>
            <a:fillRect/>
          </a:stretch>
        </p:blipFill>
        <p:spPr>
          <a:xfrm>
            <a:off x="417830" y="1417320"/>
            <a:ext cx="2691130" cy="37261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502920"/>
            <a:ext cx="2560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SEES</a:t>
            </a:r>
            <a:endParaRPr lang="en-US" sz="2600" dirty="0"/>
          </a:p>
          <a:p>
            <a:pPr marL="0" indent="0">
              <a:buNone/>
            </a:pPr>
            <a:r>
              <a:rPr lang="en-US" sz="26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BRAND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320040" y="1554480"/>
            <a:ext cx="2468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room of driven future business leaders from Abraka and beyond.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3383280" y="320040"/>
            <a:ext cx="5440680" cy="594360"/>
          </a:xfrm>
          <a:prstGeom prst="roundRect">
            <a:avLst>
              <a:gd name="adj" fmla="val 15385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3566160" y="539496"/>
            <a:ext cx="146304" cy="146304"/>
          </a:xfrm>
          <a:prstGeom prst="diamond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3886200" y="393192"/>
            <a:ext cx="4663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Student Entrepreneurs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3886200" y="630936"/>
            <a:ext cx="4663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DELSU, FUPRE, Novena &amp; Abraka institutions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3383280" y="1005840"/>
            <a:ext cx="5440680" cy="594360"/>
          </a:xfrm>
          <a:prstGeom prst="roundRect">
            <a:avLst>
              <a:gd name="adj" fmla="val 15385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3566160" y="1225296"/>
            <a:ext cx="146304" cy="146304"/>
          </a:xfrm>
          <a:prstGeom prst="diamond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3886200" y="1078992"/>
            <a:ext cx="4663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Faculty &amp; Academic Leaders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3886200" y="1316736"/>
            <a:ext cx="4663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Champions of student success &amp; innovation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3383280" y="1691640"/>
            <a:ext cx="5440680" cy="594360"/>
          </a:xfrm>
          <a:prstGeom prst="roundRect">
            <a:avLst>
              <a:gd name="adj" fmla="val 15385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3566160" y="1911096"/>
            <a:ext cx="146304" cy="146304"/>
          </a:xfrm>
          <a:prstGeom prst="diamond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3886200" y="1764792"/>
            <a:ext cx="4663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Alumni &amp; Young Professionals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3886200" y="2002536"/>
            <a:ext cx="4663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Growing purchasing power &amp; brand loyalty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3383280" y="2377440"/>
            <a:ext cx="5440680" cy="594360"/>
          </a:xfrm>
          <a:prstGeom prst="roundRect">
            <a:avLst>
              <a:gd name="adj" fmla="val 15385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3566160" y="2596896"/>
            <a:ext cx="146304" cy="146304"/>
          </a:xfrm>
          <a:prstGeom prst="diamond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3886200" y="2450592"/>
            <a:ext cx="4663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 Business Community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3886200" y="2688336"/>
            <a:ext cx="4663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SMEs across Delta State</a:t>
            </a:r>
            <a:endParaRPr lang="en-US" sz="1200" dirty="0"/>
          </a:p>
        </p:txBody>
      </p:sp>
      <p:sp>
        <p:nvSpPr>
          <p:cNvPr id="24" name="Shape 21"/>
          <p:cNvSpPr/>
          <p:nvPr/>
        </p:nvSpPr>
        <p:spPr>
          <a:xfrm>
            <a:off x="3383280" y="3063240"/>
            <a:ext cx="5440680" cy="594360"/>
          </a:xfrm>
          <a:prstGeom prst="roundRect">
            <a:avLst>
              <a:gd name="adj" fmla="val 15385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2"/>
          <p:cNvSpPr/>
          <p:nvPr/>
        </p:nvSpPr>
        <p:spPr>
          <a:xfrm>
            <a:off x="3566160" y="3282696"/>
            <a:ext cx="146304" cy="146304"/>
          </a:xfrm>
          <a:prstGeom prst="diamond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3886200" y="3136392"/>
            <a:ext cx="4663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 &amp; Creators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3886200" y="3374136"/>
            <a:ext cx="4663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Amplification beyond the room</a:t>
            </a:r>
            <a:endParaRPr lang="en-US" sz="1200" dirty="0"/>
          </a:p>
        </p:txBody>
      </p:sp>
      <p:sp>
        <p:nvSpPr>
          <p:cNvPr id="28" name="Shape 25"/>
          <p:cNvSpPr/>
          <p:nvPr/>
        </p:nvSpPr>
        <p:spPr>
          <a:xfrm>
            <a:off x="3383280" y="3749040"/>
            <a:ext cx="5440680" cy="594360"/>
          </a:xfrm>
          <a:prstGeom prst="roundRect">
            <a:avLst>
              <a:gd name="adj" fmla="val 15385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6"/>
          <p:cNvSpPr/>
          <p:nvPr/>
        </p:nvSpPr>
        <p:spPr>
          <a:xfrm>
            <a:off x="3566160" y="3968496"/>
            <a:ext cx="146304" cy="146304"/>
          </a:xfrm>
          <a:prstGeom prst="diamond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3886200" y="3822192"/>
            <a:ext cx="4663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Recruiters &amp; Partners</a:t>
            </a:r>
            <a:endParaRPr lang="en-US" sz="1400" dirty="0"/>
          </a:p>
        </p:txBody>
      </p:sp>
      <p:sp>
        <p:nvSpPr>
          <p:cNvPr id="31" name="Text 28"/>
          <p:cNvSpPr/>
          <p:nvPr/>
        </p:nvSpPr>
        <p:spPr>
          <a:xfrm>
            <a:off x="3886200" y="4059936"/>
            <a:ext cx="4663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Talent pipeline &amp; campus collaborations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A0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0" y="-1371600"/>
            <a:ext cx="4572000" cy="2743200"/>
          </a:xfrm>
          <a:prstGeom prst="ellipse">
            <a:avLst/>
          </a:prstGeom>
          <a:solidFill>
            <a:srgbClr val="F26522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11480" y="182880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350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SPONSORSHIP PACKAGES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11480" y="41148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your level of impact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411480" y="777240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Branding &amp; visibility focused  ·  No speaker package or paid speaking slots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83464" y="1170432"/>
            <a:ext cx="2130552" cy="2880360"/>
          </a:xfrm>
          <a:prstGeom prst="roundRect">
            <a:avLst>
              <a:gd name="adj" fmla="val 5150"/>
            </a:avLst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20040" y="1280160"/>
            <a:ext cx="2057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2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FLAGSHIP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320040" y="1600200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11480" y="2057400"/>
            <a:ext cx="1874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₦1M+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57200" y="2651760"/>
            <a:ext cx="1783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Title / presenting sponsor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all major touchpoints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2514600" y="1234440"/>
            <a:ext cx="2057400" cy="2743200"/>
          </a:xfrm>
          <a:prstGeom prst="roundRect">
            <a:avLst>
              <a:gd name="adj" fmla="val 4444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2514600" y="1234440"/>
            <a:ext cx="2057400" cy="64008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2514600" y="1508760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265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SUPPORTING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2606040" y="1965960"/>
            <a:ext cx="1874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₦500k–₦999k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2651760" y="2606040"/>
            <a:ext cx="1783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brand presence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VIP seating &amp; display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709160" y="1234440"/>
            <a:ext cx="2057400" cy="2743200"/>
          </a:xfrm>
          <a:prstGeom prst="roundRect">
            <a:avLst>
              <a:gd name="adj" fmla="val 4444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709160" y="1234440"/>
            <a:ext cx="2057400" cy="64008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709160" y="1508760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265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800600" y="1965960"/>
            <a:ext cx="1874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₦250k–₦499k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846320" y="2606040"/>
            <a:ext cx="1783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Visible local support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Website, programme, socials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903720" y="1234440"/>
            <a:ext cx="2057400" cy="2743200"/>
          </a:xfrm>
          <a:prstGeom prst="roundRect">
            <a:avLst>
              <a:gd name="adj" fmla="val 4444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6903720" y="1234440"/>
            <a:ext cx="2057400" cy="64008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903720" y="1508760"/>
            <a:ext cx="2057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265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BRONZE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995160" y="1965960"/>
            <a:ext cx="1874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₦100k–₦249k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040880" y="2606040"/>
            <a:ext cx="1783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 placement &amp;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 recognition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11480" y="4206240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5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sponsorship by 4 August 2026 for inclusion in printed materials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0" y="4800600"/>
            <a:ext cx="9144000" cy="27432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1" name="Image 0" descr="D:\dmsuk\Documents\CAMPUS CEO CONFERENCE\ccc2026.com\assets\main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32" y="4864608"/>
            <a:ext cx="219456" cy="219456"/>
          </a:xfrm>
          <a:prstGeom prst="rect">
            <a:avLst/>
          </a:prstGeom>
        </p:spPr>
      </p:pic>
      <p:sp>
        <p:nvSpPr>
          <p:cNvPr id="32" name="Text 29"/>
          <p:cNvSpPr/>
          <p:nvPr/>
        </p:nvSpPr>
        <p:spPr>
          <a:xfrm>
            <a:off x="548640" y="486460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 CEO Conference 2026  ·  build while you study  ·  ccc2026.com</a:t>
            </a:r>
            <a:endParaRPr lang="en-US" sz="1000" dirty="0"/>
          </a:p>
        </p:txBody>
      </p:sp>
      <p:sp>
        <p:nvSpPr>
          <p:cNvPr id="33" name="Text 30"/>
          <p:cNvSpPr/>
          <p:nvPr/>
        </p:nvSpPr>
        <p:spPr>
          <a:xfrm>
            <a:off x="7498080" y="4864608"/>
            <a:ext cx="1371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 /  11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A0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164592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350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PACKAGE BENEFITS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65760" y="3657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partners receive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320040" y="777240"/>
            <a:ext cx="4206240" cy="3703320"/>
          </a:xfrm>
          <a:prstGeom prst="roundRect">
            <a:avLst>
              <a:gd name="adj" fmla="val 2963"/>
            </a:avLst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D:\dmsuk\Documents\CAMPUS CEO CONFERENCE\ccc2026.com\assets\main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960120"/>
            <a:ext cx="365760" cy="3657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005840" y="10058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PARTNER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502920" y="141732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₦1,000,000+</a:t>
            </a:r>
            <a:endParaRPr lang="en-US" sz="2800" dirty="0"/>
          </a:p>
        </p:txBody>
      </p:sp>
      <p:sp>
        <p:nvSpPr>
          <p:cNvPr id="10" name="Shape 7"/>
          <p:cNvSpPr/>
          <p:nvPr/>
        </p:nvSpPr>
        <p:spPr>
          <a:xfrm>
            <a:off x="502920" y="1874520"/>
            <a:ext cx="3840480" cy="13716"/>
          </a:xfrm>
          <a:prstGeom prst="rect">
            <a:avLst/>
          </a:prstGeom>
          <a:solidFill>
            <a:srgbClr val="C44E1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502920" y="2011680"/>
            <a:ext cx="3840480" cy="2240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Title / logo on all major materials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Opening &amp; closing stage acknowledgment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Banner at venue entrance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Priority social features (pre &amp; post)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VIP seating &amp; networking access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Full-page programme feature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Branded display / stand space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Post-event thank-you &amp; recap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4709160" y="777240"/>
            <a:ext cx="4114800" cy="1737360"/>
          </a:xfrm>
          <a:prstGeom prst="roundRect">
            <a:avLst>
              <a:gd name="adj" fmla="val 5263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4709160" y="777240"/>
            <a:ext cx="4114800" cy="64008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892040" y="960120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SUPPORTING  ·  ₦500k–₦999k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4892040" y="1325880"/>
            <a:ext cx="3749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 on website, flyers &amp; programme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On-stage recognition · Brand display space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mentions · Networking access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4709160" y="2651760"/>
            <a:ext cx="1965960" cy="1828800"/>
          </a:xfrm>
          <a:prstGeom prst="roundRect">
            <a:avLst>
              <a:gd name="adj" fmla="val 5000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4709160" y="2651760"/>
            <a:ext cx="1965960" cy="64008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4846320" y="2834640"/>
            <a:ext cx="1691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4846320" y="3108960"/>
            <a:ext cx="169164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₦250k–₦499k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materials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Verbal acknowledgment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 listing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social post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6858000" y="2651760"/>
            <a:ext cx="1965960" cy="1828800"/>
          </a:xfrm>
          <a:prstGeom prst="roundRect">
            <a:avLst>
              <a:gd name="adj" fmla="val 5000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6858000" y="2651760"/>
            <a:ext cx="1965960" cy="64008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6995160" y="2834640"/>
            <a:ext cx="1691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BRONZE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6995160" y="3108960"/>
            <a:ext cx="169164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₦100k–₦249k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 &amp; programme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mention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Verbal recognition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Certificate</a:t>
            </a:r>
            <a:endParaRPr lang="en-US" sz="1100" dirty="0"/>
          </a:p>
        </p:txBody>
      </p:sp>
      <p:sp>
        <p:nvSpPr>
          <p:cNvPr id="24" name="Shape 21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2"/>
          <p:cNvSpPr/>
          <p:nvPr/>
        </p:nvSpPr>
        <p:spPr>
          <a:xfrm>
            <a:off x="0" y="4800600"/>
            <a:ext cx="9144000" cy="27432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6" name="Image 1" descr="D:\dmsuk\Documents\CAMPUS CEO CONFERENCE\ccc2026.com\assets\main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32" y="4864608"/>
            <a:ext cx="219456" cy="219456"/>
          </a:xfrm>
          <a:prstGeom prst="rect">
            <a:avLst/>
          </a:prstGeom>
        </p:spPr>
      </p:pic>
      <p:sp>
        <p:nvSpPr>
          <p:cNvPr id="27" name="Text 23"/>
          <p:cNvSpPr/>
          <p:nvPr/>
        </p:nvSpPr>
        <p:spPr>
          <a:xfrm>
            <a:off x="548640" y="486460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 CEO Conference 2026  ·  build while you study  ·  ccc2026.com</a:t>
            </a:r>
            <a:endParaRPr lang="en-US" sz="1000" dirty="0"/>
          </a:p>
        </p:txBody>
      </p:sp>
      <p:sp>
        <p:nvSpPr>
          <p:cNvPr id="28" name="Text 24"/>
          <p:cNvSpPr/>
          <p:nvPr/>
        </p:nvSpPr>
        <p:spPr>
          <a:xfrm>
            <a:off x="7498080" y="4864608"/>
            <a:ext cx="1371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 /  11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A0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6400800" y="2743200"/>
            <a:ext cx="3657600" cy="2743200"/>
          </a:xfrm>
          <a:prstGeom prst="ellipse">
            <a:avLst/>
          </a:prstGeom>
          <a:solidFill>
            <a:srgbClr val="F26522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11480" y="228600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350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COLLABORATION PARTNER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11480" y="4572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 beyond cash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11480" y="91440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 houses, institutions, venues, and brands contributing expertise or in-kind support — scaled recognition, no speaker package.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11480" y="1554480"/>
            <a:ext cx="2743200" cy="1051560"/>
          </a:xfrm>
          <a:prstGeom prst="roundRect">
            <a:avLst>
              <a:gd name="adj" fmla="val 8696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640080" y="1874520"/>
            <a:ext cx="411480" cy="411480"/>
          </a:xfrm>
          <a:prstGeom prst="ellipse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0080" y="187452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234440" y="1810512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Venue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234440" y="2103120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 space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291840" y="1554480"/>
            <a:ext cx="2743200" cy="1051560"/>
          </a:xfrm>
          <a:prstGeom prst="roundRect">
            <a:avLst>
              <a:gd name="adj" fmla="val 8696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520440" y="1874520"/>
            <a:ext cx="411480" cy="411480"/>
          </a:xfrm>
          <a:prstGeom prst="ellipse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520440" y="187452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114800" y="1810512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114800" y="2103120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Publicity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172200" y="1554480"/>
            <a:ext cx="2743200" cy="1051560"/>
          </a:xfrm>
          <a:prstGeom prst="roundRect">
            <a:avLst>
              <a:gd name="adj" fmla="val 8696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400800" y="1874520"/>
            <a:ext cx="411480" cy="411480"/>
          </a:xfrm>
          <a:prstGeom prst="ellipse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400800" y="187452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995160" y="1810512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995160" y="2103120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Print &amp; design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411480" y="2788920"/>
            <a:ext cx="2743200" cy="1051560"/>
          </a:xfrm>
          <a:prstGeom prst="roundRect">
            <a:avLst>
              <a:gd name="adj" fmla="val 8696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640080" y="3108960"/>
            <a:ext cx="411480" cy="411480"/>
          </a:xfrm>
          <a:prstGeom prst="ellipse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40080" y="31089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234440" y="3044952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F&amp;B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234440" y="3337560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Refreshments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3291840" y="2788920"/>
            <a:ext cx="2743200" cy="1051560"/>
          </a:xfrm>
          <a:prstGeom prst="roundRect">
            <a:avLst>
              <a:gd name="adj" fmla="val 8696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3520440" y="3108960"/>
            <a:ext cx="411480" cy="411480"/>
          </a:xfrm>
          <a:prstGeom prst="ellipse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3520440" y="31089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4114800" y="3044952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Logistics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4114800" y="3337560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6172200" y="2788920"/>
            <a:ext cx="2743200" cy="1051560"/>
          </a:xfrm>
          <a:prstGeom prst="roundRect">
            <a:avLst>
              <a:gd name="adj" fmla="val 8696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6400800" y="3108960"/>
            <a:ext cx="411480" cy="411480"/>
          </a:xfrm>
          <a:prstGeom prst="ellipse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6400800" y="310896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6995160" y="3044952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995160" y="3337560"/>
            <a:ext cx="1737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 support</a:t>
            </a:r>
            <a:endParaRPr lang="en-US" sz="1300" dirty="0"/>
          </a:p>
        </p:txBody>
      </p:sp>
      <p:sp>
        <p:nvSpPr>
          <p:cNvPr id="38" name="Shape 36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0" y="4800600"/>
            <a:ext cx="9144000" cy="27432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0" name="Image 0" descr="D:\dmsuk\Documents\CAMPUS CEO CONFERENCE\ccc2026.com\assets\main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32" y="4864608"/>
            <a:ext cx="219456" cy="219456"/>
          </a:xfrm>
          <a:prstGeom prst="rect">
            <a:avLst/>
          </a:prstGeom>
        </p:spPr>
      </p:pic>
      <p:sp>
        <p:nvSpPr>
          <p:cNvPr id="41" name="Text 38"/>
          <p:cNvSpPr/>
          <p:nvPr/>
        </p:nvSpPr>
        <p:spPr>
          <a:xfrm>
            <a:off x="548640" y="486460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 CEO Conference 2026  ·  build while you study  ·  ccc2026.com</a:t>
            </a:r>
            <a:endParaRPr lang="en-US" sz="1000" dirty="0"/>
          </a:p>
        </p:txBody>
      </p:sp>
      <p:sp>
        <p:nvSpPr>
          <p:cNvPr id="42" name="Text 39"/>
          <p:cNvSpPr/>
          <p:nvPr/>
        </p:nvSpPr>
        <p:spPr>
          <a:xfrm>
            <a:off x="7498080" y="4864608"/>
            <a:ext cx="1371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 /  11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A0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-914400" y="-914400"/>
            <a:ext cx="3200400" cy="2743200"/>
          </a:xfrm>
          <a:prstGeom prst="ellipse">
            <a:avLst/>
          </a:prstGeom>
          <a:solidFill>
            <a:srgbClr val="F26522">
              <a:alpha val="1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137160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350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TRANSPARENCY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365760" y="347472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every naira goes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5852160" y="182880"/>
            <a:ext cx="3017520" cy="777240"/>
          </a:xfrm>
          <a:prstGeom prst="roundRect">
            <a:avLst>
              <a:gd name="adj" fmla="val 14118"/>
            </a:avLst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989320" y="256032"/>
            <a:ext cx="2743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1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SPONSORSHIP TARGET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989320" y="4572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₦2,185,000</a:t>
            </a:r>
            <a:endParaRPr lang="en-US" sz="2200" dirty="0"/>
          </a:p>
        </p:txBody>
      </p:sp>
      <p:graphicFrame>
        <p:nvGraphicFramePr>
          <p:cNvPr id="10" name="Chart 0"/>
          <p:cNvGraphicFramePr/>
          <p:nvPr/>
        </p:nvGraphicFramePr>
        <p:xfrm>
          <a:off x="45720" y="868680"/>
          <a:ext cx="45720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 8"/>
          <p:cNvSpPr/>
          <p:nvPr/>
        </p:nvSpPr>
        <p:spPr>
          <a:xfrm>
            <a:off x="1417320" y="233172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1417320" y="256032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₦2.19M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4709160" y="1097280"/>
            <a:ext cx="4114800" cy="457200"/>
          </a:xfrm>
          <a:prstGeom prst="roundRect">
            <a:avLst>
              <a:gd name="adj" fmla="val 20000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4846320" y="1207008"/>
            <a:ext cx="237744" cy="237744"/>
          </a:xfrm>
          <a:prstGeom prst="roundRect">
            <a:avLst>
              <a:gd name="adj" fmla="val 15385"/>
            </a:avLst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5212080" y="1143000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Venue &amp; AV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6949440" y="114300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265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25%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7498080" y="1143000"/>
            <a:ext cx="1188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F5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₦550,000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4709160" y="1627632"/>
            <a:ext cx="4114800" cy="457200"/>
          </a:xfrm>
          <a:prstGeom prst="roundRect">
            <a:avLst>
              <a:gd name="adj" fmla="val 20000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4846320" y="1737360"/>
            <a:ext cx="237744" cy="237744"/>
          </a:xfrm>
          <a:prstGeom prst="roundRect">
            <a:avLst>
              <a:gd name="adj" fmla="val 15385"/>
            </a:avLst>
          </a:prstGeom>
          <a:solidFill>
            <a:srgbClr val="FF8A4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5212080" y="1673352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Catering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6949440" y="1673352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265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23%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7498080" y="1673352"/>
            <a:ext cx="1188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F5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₦500,000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709160" y="2157984"/>
            <a:ext cx="4114800" cy="457200"/>
          </a:xfrm>
          <a:prstGeom prst="roundRect">
            <a:avLst>
              <a:gd name="adj" fmla="val 20000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1"/>
          <p:cNvSpPr/>
          <p:nvPr/>
        </p:nvSpPr>
        <p:spPr>
          <a:xfrm>
            <a:off x="4846320" y="2267712"/>
            <a:ext cx="237744" cy="237744"/>
          </a:xfrm>
          <a:prstGeom prst="roundRect">
            <a:avLst>
              <a:gd name="adj" fmla="val 15385"/>
            </a:avLst>
          </a:prstGeom>
          <a:solidFill>
            <a:srgbClr val="E85A1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5212080" y="2203704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Branding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6949440" y="2203704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265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17%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7498080" y="2203704"/>
            <a:ext cx="1188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F5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₦375,000</a:t>
            </a:r>
            <a:endParaRPr lang="en-US" sz="1200" dirty="0"/>
          </a:p>
        </p:txBody>
      </p:sp>
      <p:sp>
        <p:nvSpPr>
          <p:cNvPr id="28" name="Shape 25"/>
          <p:cNvSpPr/>
          <p:nvPr/>
        </p:nvSpPr>
        <p:spPr>
          <a:xfrm>
            <a:off x="4709160" y="2688336"/>
            <a:ext cx="4114800" cy="457200"/>
          </a:xfrm>
          <a:prstGeom prst="roundRect">
            <a:avLst>
              <a:gd name="adj" fmla="val 20000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6"/>
          <p:cNvSpPr/>
          <p:nvPr/>
        </p:nvSpPr>
        <p:spPr>
          <a:xfrm>
            <a:off x="4846320" y="2798064"/>
            <a:ext cx="237744" cy="237744"/>
          </a:xfrm>
          <a:prstGeom prst="roundRect">
            <a:avLst>
              <a:gd name="adj" fmla="val 15385"/>
            </a:avLst>
          </a:prstGeom>
          <a:solidFill>
            <a:srgbClr val="D4521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5212080" y="2734056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</a:t>
            </a:r>
            <a:endParaRPr lang="en-US" sz="1300" dirty="0"/>
          </a:p>
        </p:txBody>
      </p:sp>
      <p:sp>
        <p:nvSpPr>
          <p:cNvPr id="31" name="Text 28"/>
          <p:cNvSpPr/>
          <p:nvPr/>
        </p:nvSpPr>
        <p:spPr>
          <a:xfrm>
            <a:off x="6949440" y="2734056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265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14%</a:t>
            </a:r>
            <a:endParaRPr lang="en-US" sz="1400" dirty="0"/>
          </a:p>
        </p:txBody>
      </p:sp>
      <p:sp>
        <p:nvSpPr>
          <p:cNvPr id="32" name="Text 29"/>
          <p:cNvSpPr/>
          <p:nvPr/>
        </p:nvSpPr>
        <p:spPr>
          <a:xfrm>
            <a:off x="7498080" y="2734056"/>
            <a:ext cx="1188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F5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₦300,000</a:t>
            </a:r>
            <a:endParaRPr lang="en-US" sz="1200" dirty="0"/>
          </a:p>
        </p:txBody>
      </p:sp>
      <p:sp>
        <p:nvSpPr>
          <p:cNvPr id="33" name="Shape 30"/>
          <p:cNvSpPr/>
          <p:nvPr/>
        </p:nvSpPr>
        <p:spPr>
          <a:xfrm>
            <a:off x="4709160" y="3218688"/>
            <a:ext cx="4114800" cy="457200"/>
          </a:xfrm>
          <a:prstGeom prst="roundRect">
            <a:avLst>
              <a:gd name="adj" fmla="val 20000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31"/>
          <p:cNvSpPr/>
          <p:nvPr/>
        </p:nvSpPr>
        <p:spPr>
          <a:xfrm>
            <a:off x="4846320" y="3328416"/>
            <a:ext cx="237744" cy="237744"/>
          </a:xfrm>
          <a:prstGeom prst="roundRect">
            <a:avLst>
              <a:gd name="adj" fmla="val 15385"/>
            </a:avLst>
          </a:prstGeom>
          <a:solidFill>
            <a:srgbClr val="A8481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2"/>
          <p:cNvSpPr/>
          <p:nvPr/>
        </p:nvSpPr>
        <p:spPr>
          <a:xfrm>
            <a:off x="5212080" y="3264408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 &amp; Team</a:t>
            </a:r>
            <a:endParaRPr lang="en-US" sz="1300" dirty="0"/>
          </a:p>
        </p:txBody>
      </p:sp>
      <p:sp>
        <p:nvSpPr>
          <p:cNvPr id="36" name="Text 33"/>
          <p:cNvSpPr/>
          <p:nvPr/>
        </p:nvSpPr>
        <p:spPr>
          <a:xfrm>
            <a:off x="6949440" y="3264408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265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14%</a:t>
            </a:r>
            <a:endParaRPr lang="en-US" sz="1400" dirty="0"/>
          </a:p>
        </p:txBody>
      </p:sp>
      <p:sp>
        <p:nvSpPr>
          <p:cNvPr id="37" name="Text 34"/>
          <p:cNvSpPr/>
          <p:nvPr/>
        </p:nvSpPr>
        <p:spPr>
          <a:xfrm>
            <a:off x="7498080" y="3264408"/>
            <a:ext cx="1188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F5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₦310,000</a:t>
            </a:r>
            <a:endParaRPr lang="en-US" sz="1200" dirty="0"/>
          </a:p>
        </p:txBody>
      </p:sp>
      <p:sp>
        <p:nvSpPr>
          <p:cNvPr id="38" name="Shape 35"/>
          <p:cNvSpPr/>
          <p:nvPr/>
        </p:nvSpPr>
        <p:spPr>
          <a:xfrm>
            <a:off x="4709160" y="3749040"/>
            <a:ext cx="4114800" cy="457200"/>
          </a:xfrm>
          <a:prstGeom prst="roundRect">
            <a:avLst>
              <a:gd name="adj" fmla="val 20000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Shape 36"/>
          <p:cNvSpPr/>
          <p:nvPr/>
        </p:nvSpPr>
        <p:spPr>
          <a:xfrm>
            <a:off x="4846320" y="3858768"/>
            <a:ext cx="237744" cy="237744"/>
          </a:xfrm>
          <a:prstGeom prst="roundRect">
            <a:avLst>
              <a:gd name="adj" fmla="val 15385"/>
            </a:avLst>
          </a:prstGeom>
          <a:solidFill>
            <a:srgbClr val="7A3A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Text 37"/>
          <p:cNvSpPr/>
          <p:nvPr/>
        </p:nvSpPr>
        <p:spPr>
          <a:xfrm>
            <a:off x="5212080" y="3794760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Contingency</a:t>
            </a:r>
            <a:endParaRPr lang="en-US" sz="1300" dirty="0"/>
          </a:p>
        </p:txBody>
      </p:sp>
      <p:sp>
        <p:nvSpPr>
          <p:cNvPr id="41" name="Text 38"/>
          <p:cNvSpPr/>
          <p:nvPr/>
        </p:nvSpPr>
        <p:spPr>
          <a:xfrm>
            <a:off x="6949440" y="379476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265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7%</a:t>
            </a:r>
            <a:endParaRPr lang="en-US" sz="1400" dirty="0"/>
          </a:p>
        </p:txBody>
      </p:sp>
      <p:sp>
        <p:nvSpPr>
          <p:cNvPr id="42" name="Text 39"/>
          <p:cNvSpPr/>
          <p:nvPr/>
        </p:nvSpPr>
        <p:spPr>
          <a:xfrm>
            <a:off x="7498080" y="3794760"/>
            <a:ext cx="1188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F5E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₦150,000</a:t>
            </a:r>
            <a:endParaRPr lang="en-US" sz="1200" dirty="0"/>
          </a:p>
        </p:txBody>
      </p:sp>
      <p:sp>
        <p:nvSpPr>
          <p:cNvPr id="43" name="Shape 40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4" name="Shape 41"/>
          <p:cNvSpPr/>
          <p:nvPr/>
        </p:nvSpPr>
        <p:spPr>
          <a:xfrm>
            <a:off x="0" y="4800600"/>
            <a:ext cx="9144000" cy="27432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5" name="Image 0" descr="D:\dmsuk\Documents\CAMPUS CEO CONFERENCE\ccc2026.com\assets\main-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32" y="4864608"/>
            <a:ext cx="219456" cy="219456"/>
          </a:xfrm>
          <a:prstGeom prst="rect">
            <a:avLst/>
          </a:prstGeom>
        </p:spPr>
      </p:pic>
      <p:sp>
        <p:nvSpPr>
          <p:cNvPr id="46" name="Text 42"/>
          <p:cNvSpPr/>
          <p:nvPr/>
        </p:nvSpPr>
        <p:spPr>
          <a:xfrm>
            <a:off x="548640" y="486460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 CEO Conference 2026  ·  build while you study  ·  ccc2026.com</a:t>
            </a:r>
            <a:endParaRPr lang="en-US" sz="1000" dirty="0"/>
          </a:p>
        </p:txBody>
      </p:sp>
      <p:sp>
        <p:nvSpPr>
          <p:cNvPr id="47" name="Text 43"/>
          <p:cNvSpPr/>
          <p:nvPr/>
        </p:nvSpPr>
        <p:spPr>
          <a:xfrm>
            <a:off x="7498080" y="4864608"/>
            <a:ext cx="1371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 /  11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A0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109728"/>
            <a:ext cx="7315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350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DETAILED BREAKDOWN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20040" y="3200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Categories at a glance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760720" y="347472"/>
            <a:ext cx="3017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Speaker honorarium excluded</a:t>
            </a:r>
            <a:endParaRPr lang="en-US" sz="110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91440" y="640080"/>
          <a:ext cx="5029200" cy="384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5"/>
          <p:cNvSpPr/>
          <p:nvPr/>
        </p:nvSpPr>
        <p:spPr>
          <a:xfrm>
            <a:off x="5257800" y="640080"/>
            <a:ext cx="3611880" cy="3840480"/>
          </a:xfrm>
          <a:prstGeom prst="roundRect">
            <a:avLst>
              <a:gd name="adj" fmla="val 2532"/>
            </a:avLst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440680" y="777240"/>
            <a:ext cx="3200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 ITEMS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5394960" y="1097280"/>
            <a:ext cx="3337560" cy="219456"/>
          </a:xfrm>
          <a:prstGeom prst="rect">
            <a:avLst/>
          </a:prstGeom>
          <a:solidFill>
            <a:srgbClr val="2A2A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5440680" y="1097280"/>
            <a:ext cx="2103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Venue Hall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7543800" y="1097280"/>
            <a:ext cx="1097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₦300,000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5440680" y="1316736"/>
            <a:ext cx="2103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 System &amp; Sound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7543800" y="1316736"/>
            <a:ext cx="1097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₦200,000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5394960" y="1536192"/>
            <a:ext cx="3337560" cy="219456"/>
          </a:xfrm>
          <a:prstGeom prst="rect">
            <a:avLst/>
          </a:prstGeom>
          <a:solidFill>
            <a:srgbClr val="2A2A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5440680" y="1536192"/>
            <a:ext cx="2103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Projector / Screen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7543800" y="1536192"/>
            <a:ext cx="1097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₦50,000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5440680" y="1755648"/>
            <a:ext cx="2103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 Branding / Banners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7543800" y="1755648"/>
            <a:ext cx="1097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₦75,000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5394960" y="1975104"/>
            <a:ext cx="3337560" cy="219456"/>
          </a:xfrm>
          <a:prstGeom prst="rect">
            <a:avLst/>
          </a:prstGeom>
          <a:solidFill>
            <a:srgbClr val="2A2A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5440680" y="1975104"/>
            <a:ext cx="2103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Registration Materials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7543800" y="1975104"/>
            <a:ext cx="1097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₦150,000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5440680" y="2194560"/>
            <a:ext cx="2103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Tags / Lanyards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7543800" y="2194560"/>
            <a:ext cx="1097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₦150,000</a:t>
            </a:r>
            <a:endParaRPr lang="en-US" sz="1000" dirty="0"/>
          </a:p>
        </p:txBody>
      </p:sp>
      <p:sp>
        <p:nvSpPr>
          <p:cNvPr id="25" name="Shape 22"/>
          <p:cNvSpPr/>
          <p:nvPr/>
        </p:nvSpPr>
        <p:spPr>
          <a:xfrm>
            <a:off x="5394960" y="2414016"/>
            <a:ext cx="3337560" cy="219456"/>
          </a:xfrm>
          <a:prstGeom prst="rect">
            <a:avLst/>
          </a:prstGeom>
          <a:solidFill>
            <a:srgbClr val="2A2A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5440680" y="2414016"/>
            <a:ext cx="2103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Packaged Water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7543800" y="2414016"/>
            <a:ext cx="1097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₦80,000</a:t>
            </a:r>
            <a:endParaRPr lang="en-US" sz="1000" dirty="0"/>
          </a:p>
        </p:txBody>
      </p:sp>
      <p:sp>
        <p:nvSpPr>
          <p:cNvPr id="28" name="Text 25"/>
          <p:cNvSpPr/>
          <p:nvPr/>
        </p:nvSpPr>
        <p:spPr>
          <a:xfrm>
            <a:off x="5440680" y="2633472"/>
            <a:ext cx="2103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Snacks / Refreshments</a:t>
            </a:r>
            <a:endParaRPr lang="en-US" sz="1000" dirty="0"/>
          </a:p>
        </p:txBody>
      </p:sp>
      <p:sp>
        <p:nvSpPr>
          <p:cNvPr id="29" name="Text 26"/>
          <p:cNvSpPr/>
          <p:nvPr/>
        </p:nvSpPr>
        <p:spPr>
          <a:xfrm>
            <a:off x="7543800" y="2633472"/>
            <a:ext cx="1097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₦420,000</a:t>
            </a:r>
            <a:endParaRPr lang="en-US" sz="1000" dirty="0"/>
          </a:p>
        </p:txBody>
      </p:sp>
      <p:sp>
        <p:nvSpPr>
          <p:cNvPr id="30" name="Shape 27"/>
          <p:cNvSpPr/>
          <p:nvPr/>
        </p:nvSpPr>
        <p:spPr>
          <a:xfrm>
            <a:off x="5394960" y="2852928"/>
            <a:ext cx="3337560" cy="219456"/>
          </a:xfrm>
          <a:prstGeom prst="rect">
            <a:avLst/>
          </a:prstGeom>
          <a:solidFill>
            <a:srgbClr val="2A2A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8"/>
          <p:cNvSpPr/>
          <p:nvPr/>
        </p:nvSpPr>
        <p:spPr>
          <a:xfrm>
            <a:off x="5440680" y="2852928"/>
            <a:ext cx="2103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Photography / Videography</a:t>
            </a:r>
            <a:endParaRPr lang="en-US" sz="1000" dirty="0"/>
          </a:p>
        </p:txBody>
      </p:sp>
      <p:sp>
        <p:nvSpPr>
          <p:cNvPr id="32" name="Text 29"/>
          <p:cNvSpPr/>
          <p:nvPr/>
        </p:nvSpPr>
        <p:spPr>
          <a:xfrm>
            <a:off x="7543800" y="2852928"/>
            <a:ext cx="1097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₦200,000</a:t>
            </a:r>
            <a:endParaRPr lang="en-US" sz="1000" dirty="0"/>
          </a:p>
        </p:txBody>
      </p:sp>
      <p:sp>
        <p:nvSpPr>
          <p:cNvPr id="33" name="Text 30"/>
          <p:cNvSpPr/>
          <p:nvPr/>
        </p:nvSpPr>
        <p:spPr>
          <a:xfrm>
            <a:off x="5440680" y="3072384"/>
            <a:ext cx="2103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 / Publicity</a:t>
            </a:r>
            <a:endParaRPr lang="en-US" sz="1000" dirty="0"/>
          </a:p>
        </p:txBody>
      </p:sp>
      <p:sp>
        <p:nvSpPr>
          <p:cNvPr id="34" name="Text 31"/>
          <p:cNvSpPr/>
          <p:nvPr/>
        </p:nvSpPr>
        <p:spPr>
          <a:xfrm>
            <a:off x="7543800" y="3072384"/>
            <a:ext cx="1097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₦100,000</a:t>
            </a:r>
            <a:endParaRPr lang="en-US" sz="1000" dirty="0"/>
          </a:p>
        </p:txBody>
      </p:sp>
      <p:sp>
        <p:nvSpPr>
          <p:cNvPr id="35" name="Shape 32"/>
          <p:cNvSpPr/>
          <p:nvPr/>
        </p:nvSpPr>
        <p:spPr>
          <a:xfrm>
            <a:off x="5394960" y="3291840"/>
            <a:ext cx="3337560" cy="219456"/>
          </a:xfrm>
          <a:prstGeom prst="rect">
            <a:avLst/>
          </a:prstGeom>
          <a:solidFill>
            <a:srgbClr val="2A2A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33"/>
          <p:cNvSpPr/>
          <p:nvPr/>
        </p:nvSpPr>
        <p:spPr>
          <a:xfrm>
            <a:off x="5440680" y="3291840"/>
            <a:ext cx="2103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</a:t>
            </a:r>
            <a:endParaRPr lang="en-US" sz="1000" dirty="0"/>
          </a:p>
        </p:txBody>
      </p:sp>
      <p:sp>
        <p:nvSpPr>
          <p:cNvPr id="37" name="Text 34"/>
          <p:cNvSpPr/>
          <p:nvPr/>
        </p:nvSpPr>
        <p:spPr>
          <a:xfrm>
            <a:off x="7543800" y="3291840"/>
            <a:ext cx="1097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₦60,000</a:t>
            </a:r>
            <a:endParaRPr lang="en-US" sz="1000" dirty="0"/>
          </a:p>
        </p:txBody>
      </p:sp>
      <p:sp>
        <p:nvSpPr>
          <p:cNvPr id="38" name="Text 35"/>
          <p:cNvSpPr/>
          <p:nvPr/>
        </p:nvSpPr>
        <p:spPr>
          <a:xfrm>
            <a:off x="5440680" y="3511296"/>
            <a:ext cx="2103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Ushers / Volunteers</a:t>
            </a:r>
            <a:endParaRPr lang="en-US" sz="1000" dirty="0"/>
          </a:p>
        </p:txBody>
      </p:sp>
      <p:sp>
        <p:nvSpPr>
          <p:cNvPr id="39" name="Text 36"/>
          <p:cNvSpPr/>
          <p:nvPr/>
        </p:nvSpPr>
        <p:spPr>
          <a:xfrm>
            <a:off x="7543800" y="3511296"/>
            <a:ext cx="1097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₦100,000</a:t>
            </a:r>
            <a:endParaRPr lang="en-US" sz="1000" dirty="0"/>
          </a:p>
        </p:txBody>
      </p:sp>
      <p:sp>
        <p:nvSpPr>
          <p:cNvPr id="40" name="Shape 37"/>
          <p:cNvSpPr/>
          <p:nvPr/>
        </p:nvSpPr>
        <p:spPr>
          <a:xfrm>
            <a:off x="5394960" y="3730752"/>
            <a:ext cx="3337560" cy="219456"/>
          </a:xfrm>
          <a:prstGeom prst="rect">
            <a:avLst/>
          </a:prstGeom>
          <a:solidFill>
            <a:srgbClr val="2A2A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Text 38"/>
          <p:cNvSpPr/>
          <p:nvPr/>
        </p:nvSpPr>
        <p:spPr>
          <a:xfrm>
            <a:off x="5440680" y="3730752"/>
            <a:ext cx="2103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Logistics &amp; Transport</a:t>
            </a:r>
            <a:endParaRPr lang="en-US" sz="1000" dirty="0"/>
          </a:p>
        </p:txBody>
      </p:sp>
      <p:sp>
        <p:nvSpPr>
          <p:cNvPr id="42" name="Text 39"/>
          <p:cNvSpPr/>
          <p:nvPr/>
        </p:nvSpPr>
        <p:spPr>
          <a:xfrm>
            <a:off x="7543800" y="3730752"/>
            <a:ext cx="1097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₦150,000</a:t>
            </a:r>
            <a:endParaRPr lang="en-US" sz="1000" dirty="0"/>
          </a:p>
        </p:txBody>
      </p:sp>
      <p:sp>
        <p:nvSpPr>
          <p:cNvPr id="43" name="Text 40"/>
          <p:cNvSpPr/>
          <p:nvPr/>
        </p:nvSpPr>
        <p:spPr>
          <a:xfrm>
            <a:off x="5440680" y="3950208"/>
            <a:ext cx="2103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Contingency</a:t>
            </a:r>
            <a:endParaRPr lang="en-US" sz="1000" dirty="0"/>
          </a:p>
        </p:txBody>
      </p:sp>
      <p:sp>
        <p:nvSpPr>
          <p:cNvPr id="44" name="Text 41"/>
          <p:cNvSpPr/>
          <p:nvPr/>
        </p:nvSpPr>
        <p:spPr>
          <a:xfrm>
            <a:off x="7543800" y="3950208"/>
            <a:ext cx="10972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₦150,000</a:t>
            </a:r>
            <a:endParaRPr lang="en-US" sz="1000" dirty="0"/>
          </a:p>
        </p:txBody>
      </p:sp>
      <p:sp>
        <p:nvSpPr>
          <p:cNvPr id="45" name="Shape 42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1414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6" name="Shape 43"/>
          <p:cNvSpPr/>
          <p:nvPr/>
        </p:nvSpPr>
        <p:spPr>
          <a:xfrm>
            <a:off x="0" y="4800600"/>
            <a:ext cx="9144000" cy="27432"/>
          </a:xfrm>
          <a:prstGeom prst="rect">
            <a:avLst/>
          </a:prstGeom>
          <a:solidFill>
            <a:srgbClr val="F2652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7" name="Image 0" descr="D:\dmsuk\Documents\CAMPUS CEO CONFERENCE\ccc2026.com\assets\main-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32" y="4864608"/>
            <a:ext cx="219456" cy="219456"/>
          </a:xfrm>
          <a:prstGeom prst="rect">
            <a:avLst/>
          </a:prstGeom>
        </p:spPr>
      </p:pic>
      <p:sp>
        <p:nvSpPr>
          <p:cNvPr id="48" name="Text 44"/>
          <p:cNvSpPr/>
          <p:nvPr/>
        </p:nvSpPr>
        <p:spPr>
          <a:xfrm>
            <a:off x="548640" y="486460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8A8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 CEO Conference 2026  ·  build while you study  ·  ccc2026.com</a:t>
            </a:r>
            <a:endParaRPr lang="en-US" sz="1000" dirty="0"/>
          </a:p>
        </p:txBody>
      </p:sp>
      <p:sp>
        <p:nvSpPr>
          <p:cNvPr id="49" name="Text 45"/>
          <p:cNvSpPr/>
          <p:nvPr/>
        </p:nvSpPr>
        <p:spPr>
          <a:xfrm>
            <a:off x="7498080" y="4864608"/>
            <a:ext cx="1371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265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 /  11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892</Words>
  <Application>Microsoft Office PowerPoint</Application>
  <PresentationFormat>On-screen Show (16:9)</PresentationFormat>
  <Paragraphs>247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Campus CEO Conference 2026 — Sponsorship Pitch Deck</dc:title>
  <dc:subject>Sponsorship opportunities without speaker package</dc:subject>
  <dc:creator>Campus CEO Conference Organising Committee</dc:creator>
  <cp:lastModifiedBy>Macheinze Matthew Marquez</cp:lastModifiedBy>
  <cp:revision>4</cp:revision>
  <dcterms:created xsi:type="dcterms:W3CDTF">2026-07-25T16:09:26Z</dcterms:created>
  <dcterms:modified xsi:type="dcterms:W3CDTF">2026-07-25T16:28:38Z</dcterms:modified>
</cp:coreProperties>
</file>